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3" r:id="rId4"/>
    <p:sldId id="265" r:id="rId5"/>
    <p:sldId id="270" r:id="rId6"/>
    <p:sldId id="266" r:id="rId7"/>
    <p:sldId id="268" r:id="rId8"/>
    <p:sldId id="269" r:id="rId9"/>
    <p:sldId id="271" r:id="rId10"/>
    <p:sldId id="264" r:id="rId11"/>
    <p:sldId id="267" r:id="rId12"/>
    <p:sldId id="272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506105F-E66A-48C9-B924-5B734C511B55}">
          <p14:sldIdLst>
            <p14:sldId id="256"/>
            <p14:sldId id="260"/>
            <p14:sldId id="263"/>
            <p14:sldId id="265"/>
            <p14:sldId id="270"/>
            <p14:sldId id="266"/>
            <p14:sldId id="268"/>
          </p14:sldIdLst>
        </p14:section>
        <p14:section name="Sección sin título" id="{EDD28091-21DA-4CF7-A856-C06CB6154479}">
          <p14:sldIdLst>
            <p14:sldId id="269"/>
            <p14:sldId id="271"/>
            <p14:sldId id="264"/>
            <p14:sldId id="267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729" autoAdjust="0"/>
  </p:normalViewPr>
  <p:slideViewPr>
    <p:cSldViewPr snapToGrid="0" snapToObjects="1">
      <p:cViewPr>
        <p:scale>
          <a:sx n="70" d="100"/>
          <a:sy n="70" d="100"/>
        </p:scale>
        <p:origin x="1164" y="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74584-F7E8-614A-B118-CE59AFB20C8D}" type="datetimeFigureOut">
              <a:rPr lang="es-ES" smtClean="0"/>
              <a:t>04/09/2017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7D005-4F04-A645-A2D4-1B5B5201C6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09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7D005-4F04-A645-A2D4-1B5B5201C60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86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C515-A4CC-084F-8DC1-DD33B8A15728}" type="datetimeFigureOut">
              <a:rPr lang="es-ES" smtClean="0"/>
              <a:t>04/09/2017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168-137D-EC47-BDE9-CD5BC8CF6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10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C515-A4CC-084F-8DC1-DD33B8A15728}" type="datetimeFigureOut">
              <a:rPr lang="es-ES" smtClean="0"/>
              <a:t>04/09/2017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168-137D-EC47-BDE9-CD5BC8CF6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47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C515-A4CC-084F-8DC1-DD33B8A15728}" type="datetimeFigureOut">
              <a:rPr lang="es-ES" smtClean="0"/>
              <a:t>04/09/2017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168-137D-EC47-BDE9-CD5BC8CF6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27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C515-A4CC-084F-8DC1-DD33B8A15728}" type="datetimeFigureOut">
              <a:rPr lang="es-ES" smtClean="0"/>
              <a:t>04/09/2017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168-137D-EC47-BDE9-CD5BC8CF6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06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C515-A4CC-084F-8DC1-DD33B8A15728}" type="datetimeFigureOut">
              <a:rPr lang="es-ES" smtClean="0"/>
              <a:t>04/09/2017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168-137D-EC47-BDE9-CD5BC8CF6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91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C515-A4CC-084F-8DC1-DD33B8A15728}" type="datetimeFigureOut">
              <a:rPr lang="es-ES" smtClean="0"/>
              <a:t>04/09/2017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168-137D-EC47-BDE9-CD5BC8CF6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72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C515-A4CC-084F-8DC1-DD33B8A15728}" type="datetimeFigureOut">
              <a:rPr lang="es-ES" smtClean="0"/>
              <a:t>04/09/2017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168-137D-EC47-BDE9-CD5BC8CF6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71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C515-A4CC-084F-8DC1-DD33B8A15728}" type="datetimeFigureOut">
              <a:rPr lang="es-ES" smtClean="0"/>
              <a:t>04/09/2017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168-137D-EC47-BDE9-CD5BC8CF6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C515-A4CC-084F-8DC1-DD33B8A15728}" type="datetimeFigureOut">
              <a:rPr lang="es-ES" smtClean="0"/>
              <a:t>04/09/2017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168-137D-EC47-BDE9-CD5BC8CF6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07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C515-A4CC-084F-8DC1-DD33B8A15728}" type="datetimeFigureOut">
              <a:rPr lang="es-ES" smtClean="0"/>
              <a:t>04/09/2017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168-137D-EC47-BDE9-CD5BC8CF6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32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C515-A4CC-084F-8DC1-DD33B8A15728}" type="datetimeFigureOut">
              <a:rPr lang="es-ES" smtClean="0"/>
              <a:t>04/09/2017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168-137D-EC47-BDE9-CD5BC8CF6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16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EC515-A4CC-084F-8DC1-DD33B8A15728}" type="datetimeFigureOut">
              <a:rPr lang="es-ES" smtClean="0"/>
              <a:t>04/09/2017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A168-137D-EC47-BDE9-CD5BC8CF6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90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13203_691988334261808_6192668431440914964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3" r="2083" b="16848"/>
          <a:stretch/>
        </p:blipFill>
        <p:spPr>
          <a:xfrm>
            <a:off x="0" y="0"/>
            <a:ext cx="9144000" cy="6265594"/>
          </a:xfrm>
          <a:prstGeom prst="rect">
            <a:avLst/>
          </a:prstGeom>
        </p:spPr>
      </p:pic>
      <p:pic>
        <p:nvPicPr>
          <p:cNvPr id="7" name="Imagen 6" descr="1002379_812893652070823_1005123373_n.jpg"/>
          <p:cNvPicPr>
            <a:picLocks noChangeAspect="1"/>
          </p:cNvPicPr>
          <p:nvPr/>
        </p:nvPicPr>
        <p:blipFill rotWithShape="1">
          <a:blip r:embed="rId3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r="496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94200" y="6230492"/>
            <a:ext cx="4749800" cy="1897508"/>
          </a:xfrm>
        </p:spPr>
        <p:txBody>
          <a:bodyPr>
            <a:normAutofit/>
          </a:bodyPr>
          <a:lstStyle/>
          <a:p>
            <a:pPr algn="r"/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PROJECTAR EN ELS PAISATGES CONTEMPORANIS</a:t>
            </a:r>
          </a:p>
          <a:p>
            <a:pPr algn="r"/>
            <a:r>
              <a:rPr lang="es-ES" sz="16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Tap</a:t>
            </a: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Puc</a:t>
            </a:r>
            <a:r>
              <a:rPr lang="es-ES" sz="160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ETSAV UPC </a:t>
            </a:r>
            <a:r>
              <a:rPr lang="es-ES" sz="16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Quatrimestre</a:t>
            </a: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 de </a:t>
            </a:r>
            <a:r>
              <a:rPr lang="es-ES" sz="16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Tardor</a:t>
            </a:r>
            <a:endParaRPr lang="es-ES" sz="16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algn="r"/>
            <a:endParaRPr lang="es-ES" sz="16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algn="r"/>
            <a:endParaRPr lang="es-E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JunyaIshigami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38100"/>
            <a:ext cx="6540500" cy="68199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870" y="8479"/>
            <a:ext cx="2421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  <a:latin typeface="Arial Narrow"/>
                <a:cs typeface="Arial Narrow"/>
              </a:rPr>
              <a:t>PROGRAMA PER EL QUATRIMESTRE</a:t>
            </a:r>
            <a:endParaRPr lang="es-ES" sz="12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0" y="0"/>
            <a:ext cx="4343400" cy="6858000"/>
          </a:xfr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08940" algn="l"/>
              </a:tabLst>
            </a:pP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NOVES 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ARQUITECTURES PER A LA GESTIÓ DE LA MOBILITAT 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MARÍTIMA</a:t>
            </a:r>
            <a:r>
              <a:rPr lang="es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 </a:t>
            </a:r>
            <a: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NOUS HABITATGES. NOVES ARQUITECTURES: espais per nous estils de vida i noves formes de l’habitat. Arquitectures d’habitatge, </a:t>
            </a:r>
            <a:r>
              <a:rPr lang="ca-ES" sz="1200" dirty="0" err="1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cohousing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,, equipament, i espais de ciutat productiva. </a:t>
            </a:r>
            <a:r>
              <a:rPr lang="es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 </a:t>
            </a:r>
            <a: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ESPAI URBÀ DEL WATERFRONT DE LA 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BADIA</a:t>
            </a:r>
            <a:r>
              <a:rPr lang="es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 </a:t>
            </a:r>
            <a: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NOUS EQUIPAMENTS I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 ESPAIS DE LA MOBILITAT:  nous equipaments per la mobilitat com a servei (</a:t>
            </a:r>
            <a:r>
              <a:rPr lang="ca-ES" sz="1200" dirty="0" err="1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MaaS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) i el Personal </a:t>
            </a:r>
            <a:r>
              <a:rPr lang="ca-ES" sz="1200" dirty="0" err="1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Rapìd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 Transit (PRT).</a:t>
            </a:r>
            <a: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 </a:t>
            </a:r>
            <a: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ARQUITECTURES ESTRATÈGIQUES DE NOVA CENTRALITAT /MIXEDS USE: dotacions, equipaments i espais lliures de proximitat en espais de nova centralitat al llarg de l’eix.</a:t>
            </a:r>
            <a: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 </a:t>
            </a:r>
            <a: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TRANSVERSALITATS I PASSATGES DE LA CIUTAT AL MAR: Articulacions i entravessaments, connexions als espais del transport,...</a:t>
            </a:r>
            <a: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 </a:t>
            </a:r>
            <a: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es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</a:b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MICROPOLS I INTERCANVIADORS URBANS DE MOBILITAT: intercanviadors urbans i nous espais públics contemporanis entorn la mobilitat i el desplaçament des dels barris i la metròpolis.</a:t>
            </a: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 </a:t>
            </a:r>
            <a:endParaRPr lang="es-ES" sz="12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57500" y="6591300"/>
            <a:ext cx="3367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Arial Narrow"/>
                <a:cs typeface="Arial Narrow"/>
              </a:rPr>
              <a:t>Kanagawa </a:t>
            </a:r>
            <a:r>
              <a:rPr lang="es-ES" sz="1200" dirty="0" err="1" smtClean="0">
                <a:latin typeface="Arial Narrow"/>
                <a:cs typeface="Arial Narrow"/>
              </a:rPr>
              <a:t>Institute</a:t>
            </a:r>
            <a:r>
              <a:rPr lang="es-ES" sz="1200" dirty="0" smtClean="0">
                <a:latin typeface="Arial Narrow"/>
                <a:cs typeface="Arial Narrow"/>
              </a:rPr>
              <a:t> of </a:t>
            </a:r>
            <a:r>
              <a:rPr lang="es-ES" sz="1200" dirty="0" err="1" smtClean="0">
                <a:latin typeface="Arial Narrow"/>
                <a:cs typeface="Arial Narrow"/>
              </a:rPr>
              <a:t>Technology</a:t>
            </a:r>
            <a:r>
              <a:rPr lang="es-ES" sz="1200" dirty="0" smtClean="0">
                <a:latin typeface="Arial Narrow"/>
                <a:cs typeface="Arial Narrow"/>
              </a:rPr>
              <a:t>_ 2010_Junya </a:t>
            </a:r>
            <a:r>
              <a:rPr lang="es-ES" sz="1200" dirty="0" err="1" smtClean="0">
                <a:latin typeface="Arial Narrow"/>
                <a:cs typeface="Arial Narrow"/>
              </a:rPr>
              <a:t>Ishigami</a:t>
            </a:r>
            <a:endParaRPr lang="es-ES" sz="1200" dirty="0" smtClean="0">
              <a:latin typeface="Arial Narrow"/>
              <a:cs typeface="Arial Narrow"/>
            </a:endParaRPr>
          </a:p>
          <a:p>
            <a:endParaRPr lang="es-ES" sz="1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167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ou_Fujimoto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14" y="1930400"/>
            <a:ext cx="7079885" cy="49276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13257" y="6581001"/>
            <a:ext cx="1447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Sou</a:t>
            </a:r>
            <a:r>
              <a:rPr lang="es-ES" sz="1200" dirty="0" smtClean="0"/>
              <a:t> </a:t>
            </a:r>
            <a:r>
              <a:rPr lang="es-ES" sz="1200" dirty="0" err="1" smtClean="0"/>
              <a:t>Fujimoto</a:t>
            </a:r>
            <a:r>
              <a:rPr lang="es-ES" sz="1200" dirty="0" smtClean="0"/>
              <a:t> Studio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6556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319" t="19369" r="48707" b="8540"/>
          <a:stretch/>
        </p:blipFill>
        <p:spPr>
          <a:xfrm>
            <a:off x="3439251" y="1"/>
            <a:ext cx="5704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5293895"/>
            <a:ext cx="9144001" cy="1564106"/>
          </a:xfrm>
        </p:spPr>
        <p:txBody>
          <a:bodyPr>
            <a:normAutofit/>
          </a:bodyPr>
          <a:lstStyle/>
          <a:p>
            <a:pPr algn="r"/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ARQUITECTURES PEL WATERFRONT _ ARQUITECTURA MIXED USE _ PORTA MARITIMA _ TERMINAL MARITIMA</a:t>
            </a:r>
            <a:b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</a:b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 _ ESPAIS URBANS DEL PORT I LA BADIA D’AJACCIO</a:t>
            </a:r>
            <a:b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</a:br>
            <a:r>
              <a:rPr lang="es-ES" sz="16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Professors</a:t>
            </a: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 del </a:t>
            </a:r>
            <a:r>
              <a:rPr lang="es-ES" sz="16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quatrimestre</a:t>
            </a: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 de </a:t>
            </a:r>
            <a:r>
              <a:rPr lang="es-ES" sz="16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tardor</a:t>
            </a:r>
            <a:r>
              <a:rPr lang="es-ES" sz="160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_ Franc Fernández _ Carles </a:t>
            </a:r>
            <a:r>
              <a:rPr lang="es-ES" sz="16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Llop</a:t>
            </a: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 _ Catalina </a:t>
            </a:r>
            <a:r>
              <a:rPr lang="es-ES" sz="16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Salvà</a:t>
            </a: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/>
            </a:r>
            <a:b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</a:br>
            <a:r>
              <a:rPr lang="es-ES" sz="16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Professors</a:t>
            </a: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Workshop</a:t>
            </a: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 a Ajaccio _ Katia </a:t>
            </a:r>
            <a:r>
              <a:rPr lang="es-ES" sz="16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Malboroda</a:t>
            </a: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Cesari</a:t>
            </a:r>
            <a:r>
              <a:rPr lang="es-ES" sz="160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mr-IN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–</a:t>
            </a: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Directrice</a:t>
            </a: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 CAUEZA</a:t>
            </a:r>
            <a:b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</a:br>
            <a:r>
              <a:rPr lang="es-ES" sz="1600" dirty="0">
                <a:solidFill>
                  <a:srgbClr val="FF0000"/>
                </a:solidFill>
                <a:latin typeface="Arial Narrow"/>
                <a:cs typeface="Arial Narrow"/>
              </a:rPr>
              <a:t/>
            </a:r>
            <a:br>
              <a:rPr lang="es-ES" sz="1600" dirty="0">
                <a:solidFill>
                  <a:srgbClr val="FF0000"/>
                </a:solidFill>
                <a:latin typeface="Arial Narrow"/>
                <a:cs typeface="Arial Narrow"/>
              </a:rPr>
            </a:br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http://tapf.50webs.com </a:t>
            </a:r>
            <a:endParaRPr lang="es-ES" sz="16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pic>
        <p:nvPicPr>
          <p:cNvPr id="3" name="Imagen 2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9389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074756" y="5016896"/>
            <a:ext cx="308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>
                <a:latin typeface="Arial Narrow"/>
                <a:cs typeface="Arial Narrow"/>
              </a:rPr>
              <a:t>Lisbon’s</a:t>
            </a:r>
            <a:r>
              <a:rPr lang="es-ES" sz="1200" dirty="0" smtClean="0">
                <a:latin typeface="Arial Narrow"/>
                <a:cs typeface="Arial Narrow"/>
              </a:rPr>
              <a:t> </a:t>
            </a:r>
            <a:r>
              <a:rPr lang="es-ES" sz="1200" dirty="0" err="1" smtClean="0">
                <a:latin typeface="Arial Narrow"/>
                <a:cs typeface="Arial Narrow"/>
              </a:rPr>
              <a:t>cruise</a:t>
            </a:r>
            <a:r>
              <a:rPr lang="es-ES" sz="1200" dirty="0" smtClean="0">
                <a:latin typeface="Arial Narrow"/>
                <a:cs typeface="Arial Narrow"/>
              </a:rPr>
              <a:t> </a:t>
            </a:r>
            <a:r>
              <a:rPr lang="es-ES" sz="1200" dirty="0" err="1" smtClean="0">
                <a:latin typeface="Arial Narrow"/>
                <a:cs typeface="Arial Narrow"/>
              </a:rPr>
              <a:t>terminal_JL</a:t>
            </a:r>
            <a:r>
              <a:rPr lang="es-ES" sz="1200" dirty="0" smtClean="0">
                <a:latin typeface="Arial Narrow"/>
                <a:cs typeface="Arial Narrow"/>
              </a:rPr>
              <a:t> </a:t>
            </a:r>
            <a:r>
              <a:rPr lang="es-ES" sz="1200" dirty="0" err="1" smtClean="0">
                <a:latin typeface="Arial Narrow"/>
                <a:cs typeface="Arial Narrow"/>
              </a:rPr>
              <a:t>Carrilho</a:t>
            </a:r>
            <a:r>
              <a:rPr lang="es-ES" sz="1200" dirty="0" smtClean="0">
                <a:latin typeface="Arial Narrow"/>
                <a:cs typeface="Arial Narrow"/>
              </a:rPr>
              <a:t> da Graça_2010</a:t>
            </a:r>
            <a:endParaRPr lang="es-ES" sz="1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437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anne holt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2333"/>
            <a:ext cx="8896865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" y="114300"/>
            <a:ext cx="1435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  <a:latin typeface="Arial Narrow"/>
                <a:cs typeface="Arial Narrow"/>
              </a:rPr>
              <a:t>OBJECTIUS DEL TAP</a:t>
            </a:r>
            <a:endParaRPr lang="es-ES" sz="12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779802"/>
            <a:ext cx="5130800" cy="620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Experimentar sobre noves formes per als programes complexos '</a:t>
            </a:r>
            <a:r>
              <a:rPr lang="ca-ES" sz="1200" dirty="0" err="1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mixedforms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’.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a-ES" sz="1200" dirty="0" smtClean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Projectar 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espais d'habitabilitat entorn a les 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infraestructures.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a-ES" sz="1200" dirty="0" smtClean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Crear 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nous paisatges 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'</a:t>
            </a:r>
            <a:r>
              <a:rPr lang="ca-ES" sz="1200" dirty="0" err="1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Landscape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ca-ES" sz="1200" dirty="0" err="1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Design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’, 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'</a:t>
            </a:r>
            <a:r>
              <a:rPr lang="ca-ES" sz="1200" dirty="0" err="1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Landscape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ca-ES" sz="1200" dirty="0" err="1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Urbanism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’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s-ES" sz="1200" dirty="0" smtClean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Explorar sobre formes i estructures d'espais arquitectònics de la ciutat tridimensional.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a-ES" sz="1200" dirty="0" smtClean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Projectar 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aprofundint en les noves tècniques 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constructives, 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sostenibilitat ambiental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s-ES" sz="1200" dirty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Explorar sobre les diferents estratègies per a la regeneració urbana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, àrees 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urbanes en transformació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s-ES" sz="1200" dirty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Utilitzar la reprogramació com a postura de 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concreció 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de l'arquitectura 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contemporània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.</a:t>
            </a:r>
            <a:endParaRPr lang="ca-ES" sz="1200" dirty="0" smtClean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s-ES" sz="1200" dirty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N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ous 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espais complexos, reflex de les noves dinàmiques i estils de vida en les diferents formes de 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ciutat.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s-ES" sz="1200" dirty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Treballar amb el principi de gestió de 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recursos.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s-ES" sz="1200" dirty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T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reball </a:t>
            </a:r>
            <a:r>
              <a:rPr lang="ca-ES" sz="1200" dirty="0" err="1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multidisciplinar</a:t>
            </a:r>
            <a:r>
              <a:rPr lang="ca-ES" sz="1200" dirty="0" err="1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,</a:t>
            </a:r>
            <a:r>
              <a:rPr lang="ca-ES" sz="1200" dirty="0" err="1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emmarcat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en les necessitats i oportunitats del context sociocultural i econòmic de la realitat en què vivim, a través del compromís professional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s-ES" sz="1200" dirty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Fonamentar el nostre treball sobre el principi d’actuar local - 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pensar global.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a-ES" sz="1200" dirty="0" smtClean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Facilitar </a:t>
            </a:r>
            <a:r>
              <a:rPr lang="ca-ES" sz="1200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tècniques i eines de </a:t>
            </a:r>
            <a:r>
              <a:rPr lang="ca-ES" sz="1200" dirty="0" err="1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projectació</a:t>
            </a:r>
            <a:r>
              <a:rPr lang="ca-ES" sz="12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a-ES" sz="1200" i="1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 </a:t>
            </a:r>
            <a:endParaRPr lang="ca-ES" sz="1200" i="1" dirty="0" smtClean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s-ES" sz="1200" dirty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a-ES" sz="1200" i="1" dirty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 </a:t>
            </a:r>
            <a:endParaRPr lang="es-ES" sz="1200" dirty="0">
              <a:solidFill>
                <a:srgbClr val="FF0000"/>
              </a:solidFill>
              <a:latin typeface="Arial Narrow"/>
              <a:ea typeface="Calibri"/>
              <a:cs typeface="Arial Narrow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309495" y="6602167"/>
            <a:ext cx="283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Arial Narrow"/>
                <a:cs typeface="Arial Narrow"/>
              </a:rPr>
              <a:t>A Tower _ </a:t>
            </a:r>
            <a:r>
              <a:rPr lang="es-ES" sz="1200" dirty="0" err="1" smtClean="0">
                <a:latin typeface="Arial Narrow"/>
                <a:cs typeface="Arial Narrow"/>
              </a:rPr>
              <a:t>Almelo</a:t>
            </a:r>
            <a:r>
              <a:rPr lang="es-ES" sz="1200" dirty="0" smtClean="0">
                <a:latin typeface="Arial Narrow"/>
                <a:cs typeface="Arial Narrow"/>
              </a:rPr>
              <a:t> _ 2009 _ </a:t>
            </a:r>
            <a:r>
              <a:rPr lang="es-ES" sz="1200" dirty="0" err="1" smtClean="0">
                <a:latin typeface="Arial Narrow"/>
                <a:cs typeface="Arial Narrow"/>
              </a:rPr>
              <a:t>Anne</a:t>
            </a:r>
            <a:r>
              <a:rPr lang="es-ES" sz="1200" dirty="0" smtClean="0">
                <a:latin typeface="Arial Narrow"/>
                <a:cs typeface="Arial Narrow"/>
              </a:rPr>
              <a:t> </a:t>
            </a:r>
            <a:r>
              <a:rPr lang="es-ES" sz="1200" dirty="0" err="1" smtClean="0">
                <a:latin typeface="Arial Narrow"/>
                <a:cs typeface="Arial Narrow"/>
              </a:rPr>
              <a:t>Holtrop</a:t>
            </a:r>
            <a:r>
              <a:rPr lang="es-ES" sz="1200" dirty="0" smtClean="0">
                <a:latin typeface="Arial Narrow"/>
                <a:cs typeface="Arial Narrow"/>
              </a:rPr>
              <a:t> Studio</a:t>
            </a:r>
            <a:endParaRPr lang="es-ES" sz="1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859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19-drawings-2-1024x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0"/>
            <a:ext cx="877824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12703"/>
            <a:ext cx="2412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  <a:latin typeface="Arial Narrow"/>
                <a:cs typeface="Arial Narrow"/>
              </a:rPr>
              <a:t>TIC_TEORIA_IMATGES_CONCEPTES</a:t>
            </a:r>
            <a:endParaRPr lang="es-ES" sz="12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12824"/>
            <a:ext cx="4991100" cy="5845176"/>
          </a:xfrm>
        </p:spPr>
        <p:txBody>
          <a:bodyPr>
            <a:noAutofit/>
          </a:bodyPr>
          <a:lstStyle/>
          <a:p>
            <a:pPr lvl="0" algn="l">
              <a:spcAft>
                <a:spcPts val="0"/>
              </a:spcAft>
            </a:pP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REALITAT, RECREACIÓ, REPRESENTACIÓ.					                               Irma Arribas. </a:t>
            </a:r>
            <a:r>
              <a:rPr lang="ca-ES" sz="1200" dirty="0" err="1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Arq</a:t>
            </a: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 </a:t>
            </a: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Realitat, representació de la realitat, recreació sobre la representació de la realitat</a:t>
            </a: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LLOC-TOPOS                                                                                                                                                           Catalina Salvà       </a:t>
            </a: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La creació del lloc, emplaçar-se, situar-se, desvetllar les qualitats del lloc.</a:t>
            </a: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PROGRAMA I PROJECTE                                                                                                                                 Franc Fernandez        </a:t>
            </a: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Atributs i qualitats del què és i vol ser l'espai: dispositius per generar </a:t>
            </a:r>
            <a:r>
              <a:rPr lang="ca-ES" sz="1200" dirty="0" err="1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espacialitat</a:t>
            </a: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El projecte latent en el lloc i en les qualitats de l'habitabilitat, els ordres implícits</a:t>
            </a: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MÈTODE VS INSPIRACIÓ                                                                                                                                 Franc Fernández                                                                                                                                                                                        </a:t>
            </a: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Elaborar els arguments del projecte. Explorar, instrumentar: Procediments i utilitats de projecte</a:t>
            </a: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SUPERILLES I MIXED US                                                                                                                                            Carles </a:t>
            </a:r>
            <a:r>
              <a:rPr lang="ca-ES" sz="1200" dirty="0" err="1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LLop</a:t>
            </a: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Habitabilitat, Activitat, Mobilitat  </a:t>
            </a:r>
            <a:r>
              <a:rPr lang="ca-ES" sz="1200" dirty="0" err="1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vs</a:t>
            </a: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 usos</a:t>
            </a:r>
            <a:b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PAISATGES CONTEMPORANIS – ESPAI PUBLIC                                                                                          Franc Fernandez</a:t>
            </a: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NOVES FORMES DEL HABITAR – HABITATGES                                                                                           Franc Fernandez</a:t>
            </a:r>
            <a:b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   </a:t>
            </a: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ESTACIÓ MARITIMA A BARCELONA                                                                                                                          Joan Roig  </a:t>
            </a:r>
            <a:b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REGENERACIÓ URBANA I MOBILITAT                                                                                                                   Carles </a:t>
            </a:r>
            <a:r>
              <a:rPr lang="ca-ES" sz="1200" dirty="0" err="1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LLop</a:t>
            </a:r>
            <a:r>
              <a:rPr lang="ca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> </a:t>
            </a:r>
            <a: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solidFill>
                  <a:srgbClr val="FF0000"/>
                </a:solidFill>
                <a:effectLst/>
                <a:latin typeface="Arial Narrow"/>
                <a:cs typeface="Arial Narrow"/>
              </a:rPr>
            </a:br>
            <a:r>
              <a:rPr lang="ca-ES" sz="1200" strike="noStrike" dirty="0" smtClean="0">
                <a:effectLst/>
                <a:latin typeface="Arial Narrow"/>
                <a:cs typeface="Arial Narrow"/>
              </a:rPr>
              <a:t> </a:t>
            </a:r>
            <a:r>
              <a:rPr lang="es-ES" sz="1200" dirty="0" smtClean="0">
                <a:effectLst/>
                <a:latin typeface="Arial Narrow"/>
                <a:cs typeface="Arial Narrow"/>
              </a:rPr>
              <a:t/>
            </a:r>
            <a:br>
              <a:rPr lang="es-ES" sz="1200" dirty="0" smtClean="0">
                <a:effectLst/>
                <a:latin typeface="Arial Narrow"/>
                <a:cs typeface="Arial Narrow"/>
              </a:rPr>
            </a:br>
            <a:endParaRPr lang="es-ES" sz="1200" dirty="0">
              <a:latin typeface="Arial Narrow"/>
              <a:cs typeface="Arial Narrow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73416" y="6592500"/>
            <a:ext cx="35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Arial Narrow"/>
                <a:cs typeface="Arial Narrow"/>
              </a:rPr>
              <a:t>Daejeon_2005_OFFICE_Kersten </a:t>
            </a:r>
            <a:r>
              <a:rPr lang="es-ES" sz="1200" dirty="0" err="1" smtClean="0">
                <a:latin typeface="Arial Narrow"/>
                <a:cs typeface="Arial Narrow"/>
              </a:rPr>
              <a:t>Geers_David</a:t>
            </a:r>
            <a:r>
              <a:rPr lang="es-ES" sz="1200" dirty="0" smtClean="0">
                <a:latin typeface="Arial Narrow"/>
                <a:cs typeface="Arial Narrow"/>
              </a:rPr>
              <a:t> Van </a:t>
            </a:r>
            <a:r>
              <a:rPr lang="es-ES" sz="1200" dirty="0" err="1" smtClean="0">
                <a:latin typeface="Arial Narrow"/>
                <a:cs typeface="Arial Narrow"/>
              </a:rPr>
              <a:t>Severen</a:t>
            </a:r>
            <a:endParaRPr lang="es-ES" sz="1200" dirty="0" smtClean="0">
              <a:latin typeface="Arial Narrow"/>
              <a:cs typeface="Arial Narrow"/>
            </a:endParaRPr>
          </a:p>
          <a:p>
            <a:endParaRPr lang="es-ES" sz="1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078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9-korea-6-1024x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877824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49900" y="6197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374894" y="6542901"/>
            <a:ext cx="3769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Daejeon_2005_OFFICE_Kersten </a:t>
            </a:r>
            <a:r>
              <a:rPr lang="es-ES" sz="1200" dirty="0" err="1" smtClean="0"/>
              <a:t>Geers</a:t>
            </a:r>
            <a:r>
              <a:rPr lang="es-ES" sz="1200" dirty="0" smtClean="0"/>
              <a:t> David Van </a:t>
            </a:r>
            <a:r>
              <a:rPr lang="es-ES" sz="1200" dirty="0" err="1" smtClean="0"/>
              <a:t>Severen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25297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800" y="6286500"/>
            <a:ext cx="8229600" cy="749300"/>
          </a:xfrm>
        </p:spPr>
        <p:txBody>
          <a:bodyPr>
            <a:normAutofit/>
          </a:bodyPr>
          <a:lstStyle/>
          <a:p>
            <a:pPr algn="r"/>
            <a:r>
              <a:rPr lang="es-E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AJJACCIO_ARQUITECTURES PER EL WATERFRONT</a:t>
            </a:r>
            <a:endParaRPr lang="es-ES" sz="16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pic>
        <p:nvPicPr>
          <p:cNvPr id="3" name="Imagen 2" descr="F:\Ajaccio\Ajaccio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710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6640569" y="5586168"/>
            <a:ext cx="2541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Arial Narrow"/>
                <a:cs typeface="Arial Narrow"/>
              </a:rPr>
              <a:t>Foto facilitada </a:t>
            </a:r>
            <a:r>
              <a:rPr lang="es-ES" sz="1200" dirty="0" err="1" smtClean="0">
                <a:latin typeface="Arial Narrow"/>
                <a:cs typeface="Arial Narrow"/>
              </a:rPr>
              <a:t>pel</a:t>
            </a:r>
            <a:r>
              <a:rPr lang="es-ES" sz="1200" dirty="0" smtClean="0">
                <a:latin typeface="Arial Narrow"/>
                <a:cs typeface="Arial Narrow"/>
              </a:rPr>
              <a:t> CAUE </a:t>
            </a:r>
            <a:r>
              <a:rPr lang="es-ES" sz="1200" dirty="0" err="1" smtClean="0">
                <a:latin typeface="Arial Narrow"/>
                <a:cs typeface="Arial Narrow"/>
              </a:rPr>
              <a:t>Ajaccio_Corcega</a:t>
            </a:r>
            <a:endParaRPr lang="es-ES" sz="1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090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rsic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359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6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jaccio2-600x246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70" b="14865"/>
          <a:stretch/>
        </p:blipFill>
        <p:spPr>
          <a:xfrm>
            <a:off x="0" y="1841500"/>
            <a:ext cx="9144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2185" r="4888" b="14214"/>
          <a:stretch/>
        </p:blipFill>
        <p:spPr>
          <a:xfrm>
            <a:off x="-1" y="576908"/>
            <a:ext cx="9144001" cy="566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7253</TotalTime>
  <Words>236</Words>
  <Application>Microsoft Office PowerPoint</Application>
  <PresentationFormat>Presentación en pantalla (4:3)</PresentationFormat>
  <Paragraphs>43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Tema de Office</vt:lpstr>
      <vt:lpstr>Presentación de PowerPoint</vt:lpstr>
      <vt:lpstr>ARQUITECTURES PEL WATERFRONT _ ARQUITECTURA MIXED USE _ PORTA MARITIMA _ TERMINAL MARITIMA  _ ESPAIS URBANS DEL PORT I LA BADIA D’AJACCIO Professors del quatrimestre de tardor _ Franc Fernández _ Carles Llop _ Catalina Salvà Professors Workshop a Ajaccio _ Katia Malboroda Cesari – Directrice CAUEZA  http://tapf.50webs.com </vt:lpstr>
      <vt:lpstr>Presentación de PowerPoint</vt:lpstr>
      <vt:lpstr>REALITAT, RECREACIÓ, REPRESENTACIÓ.                                    Irma Arribas. Arq  Realitat, representació de la realitat, recreació sobre la representació de la realitat  LLOC-TOPOS                                                                                                                                                           Catalina Salvà        La creació del lloc, emplaçar-se, situar-se, desvetllar les qualitats del lloc.  PROGRAMA I PROJECTE                                                                                                                                 Franc Fernandez         Atributs i qualitats del què és i vol ser l'espai: dispositius per generar espacialitat El projecte latent en el lloc i en les qualitats de l'habitabilitat, els ordres implícits  MÈTODE VS INSPIRACIÓ                                                                                                                                 Franc Fernández                                                                                                                                                                                         Elaborar els arguments del projecte. Explorar, instrumentar: Procediments i utilitats de projecte  SUPERILLES I MIXED US                                                                                                                                            Carles LLop Habitabilitat, Activitat, Mobilitat  vs usos  PAISATGES CONTEMPORANIS – ESPAI PUBLIC                                                                                          Franc Fernandez  NOVES FORMES DEL HABITAR – HABITATGES                                                                                           Franc Fernandez     ESTACIÓ MARITIMA A BARCELONA                                                                                                                          Joan Roig    REGENERACIÓ URBANA I MOBILITAT                                                                                                                   Carles LLop    </vt:lpstr>
      <vt:lpstr>Presentación de PowerPoint</vt:lpstr>
      <vt:lpstr>AJJACCIO_ARQUITECTURES PER EL WATERFRONT</vt:lpstr>
      <vt:lpstr>Presentación de PowerPoint</vt:lpstr>
      <vt:lpstr>Presentación de PowerPoint</vt:lpstr>
      <vt:lpstr>Presentación de PowerPoint</vt:lpstr>
      <vt:lpstr>    NOVES ARQUITECTURES PER A LA GESTIÓ DE LA MOBILITAT MARÍTIMA   NOUS HABITATGES. NOVES ARQUITECTURES: espais per nous estils de vida i noves formes de l’habitat. Arquitectures d’habitatge, cohousing,, equipament, i espais de ciutat productiva.    ESPAI URBÀ DEL WATERFRONT DE LA BADIA   NOUS EQUIPAMENTS I ESPAIS DE LA MOBILITAT:  nous equipaments per la mobilitat com a servei (MaaS) i el Personal Rapìd Transit (PRT).   ARQUITECTURES ESTRATÈGIQUES DE NOVA CENTRALITAT /MIXEDS USE: dotacions, equipaments i espais lliures de proximitat en espais de nova centralitat al llarg de l’eix.   TRANSVERSALITATS I PASSATGES DE LA CIUTAT AL MAR: Articulacions i entravessaments, connexions als espais del transport,...   MICROPOLS I INTERCANVIADORS URBANS DE MOBILITAT: intercanviadors urbans i nous espais públics contemporanis entorn la mobilitat i el desplaçament des dels barris i la metròpolis. </vt:lpstr>
      <vt:lpstr>Presentación de PowerPoint</vt:lpstr>
      <vt:lpstr>Presentación de PowerPoint</vt:lpstr>
    </vt:vector>
  </TitlesOfParts>
  <Company>franc fernandez arquitectos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_x0016_</dc:title>
  <dc:creator>franc fernandez</dc:creator>
  <cp:lastModifiedBy>departament</cp:lastModifiedBy>
  <cp:revision>29</cp:revision>
  <dcterms:created xsi:type="dcterms:W3CDTF">2017-08-24T09:47:09Z</dcterms:created>
  <dcterms:modified xsi:type="dcterms:W3CDTF">2017-09-04T09:53:28Z</dcterms:modified>
</cp:coreProperties>
</file>